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Match-A-Quote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097"/>
            <a:ext cx="8222100" cy="21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Given a quote, find the picture that best matches the quote.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465013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It’s the mind that sees, not the eyes.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encounter a lot of quotes daily.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But Most of them are in plain dull text.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Pictures are more appealing to us.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So,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What if we want to express the quote with a picture 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60950" y="3867273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It’s the mind that sees, not the eyes.</a:t>
            </a:r>
            <a:endParaRPr sz="2400"/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3">
            <a:alphaModFix/>
          </a:blip>
          <a:srcRect b="0" l="2899" r="-2899" t="0"/>
          <a:stretch/>
        </p:blipFill>
        <p:spPr>
          <a:xfrm>
            <a:off x="1618250" y="579019"/>
            <a:ext cx="5907512" cy="3322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DataSets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Quotes DataSet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Attributes: [Category, Quote,Tags]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800"/>
              <a:t>Images DataSet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Attributes: [Category, Image Name,Tags]</a:t>
            </a:r>
            <a:endParaRPr sz="1800"/>
          </a:p>
        </p:txBody>
      </p:sp>
      <p:sp>
        <p:nvSpPr>
          <p:cNvPr id="87" name="Google Shape;87;p1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4250" y="1919075"/>
            <a:ext cx="3999900" cy="2576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idx="4294967295" type="body"/>
          </p:nvPr>
        </p:nvSpPr>
        <p:spPr>
          <a:xfrm>
            <a:off x="213450" y="990000"/>
            <a:ext cx="8596200" cy="3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Search all images for a given quote and 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If a </a:t>
            </a:r>
            <a:r>
              <a:rPr b="1" lang="en" sz="1400"/>
              <a:t>Category Matches</a:t>
            </a:r>
            <a:r>
              <a:rPr lang="en" sz="1400"/>
              <a:t> : score1 : 5 Points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If a </a:t>
            </a:r>
            <a:r>
              <a:rPr b="1" lang="en" sz="1400"/>
              <a:t>Tag Matches</a:t>
            </a:r>
            <a:r>
              <a:rPr lang="en" sz="1400"/>
              <a:t> :  score2 : 1 Point (Each)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Strict Matching</a:t>
            </a:r>
            <a:r>
              <a:rPr lang="en" sz="1400"/>
              <a:t> ( Less But Relevant Images )</a:t>
            </a:r>
            <a:endParaRPr sz="14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If score1 &gt;= 5 and score2 &gt; 0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/>
              <a:t>Loose Matching</a:t>
            </a:r>
            <a:r>
              <a:rPr lang="en" sz="1400"/>
              <a:t> </a:t>
            </a:r>
            <a:r>
              <a:rPr lang="en" sz="1400"/>
              <a:t>( More But irrelevant Images )</a:t>
            </a:r>
            <a:endParaRPr sz="14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If score1 + score2 &gt; 0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400"/>
              <a:t>Display the Top Results!</a:t>
            </a:r>
            <a:endParaRPr b="1" sz="1400"/>
          </a:p>
        </p:txBody>
      </p:sp>
      <p:sp>
        <p:nvSpPr>
          <p:cNvPr id="94" name="Google Shape;94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</a:t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0183" y="1238216"/>
            <a:ext cx="5101825" cy="286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loading...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Team Members: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Nawab Alam (2018201030)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Kishan Singhal (2018201023)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Rajat Dua (2018201066)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Shashi Jangra (2018202001)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08" name="Google Shape;108;p19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